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726" r:id="rId2"/>
    <p:sldId id="731" r:id="rId3"/>
    <p:sldId id="735" r:id="rId4"/>
    <p:sldId id="736" r:id="rId5"/>
    <p:sldId id="737" r:id="rId6"/>
    <p:sldId id="744" r:id="rId7"/>
    <p:sldId id="629" r:id="rId8"/>
    <p:sldId id="688" r:id="rId9"/>
    <p:sldId id="689" r:id="rId10"/>
    <p:sldId id="738" r:id="rId11"/>
    <p:sldId id="691" r:id="rId12"/>
    <p:sldId id="745" r:id="rId13"/>
    <p:sldId id="694" r:id="rId14"/>
    <p:sldId id="695" r:id="rId15"/>
    <p:sldId id="742" r:id="rId16"/>
    <p:sldId id="743" r:id="rId17"/>
    <p:sldId id="696" r:id="rId18"/>
    <p:sldId id="74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70"/>
    <a:srgbClr val="006E8C"/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78" autoAdjust="0"/>
    <p:restoredTop sz="94699"/>
  </p:normalViewPr>
  <p:slideViewPr>
    <p:cSldViewPr snapToGrid="0" snapToObjects="1">
      <p:cViewPr varScale="1">
        <p:scale>
          <a:sx n="114" d="100"/>
          <a:sy n="114" d="100"/>
        </p:scale>
        <p:origin x="60" y="362"/>
      </p:cViewPr>
      <p:guideLst>
        <p:guide orient="horz" pos="1620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03/09/2022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34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58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42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05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0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13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12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3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3717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098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Properties and State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(2 of 2)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FF2C5224-0425-4D83-86E4-0E9438F3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884842"/>
            <a:ext cx="6367483" cy="376305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(props,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554831"/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!== 'number')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throw new Error('Must be a number')</a:t>
            </a:r>
          </a:p>
          <a:p>
            <a:pPr defTabSz="554831"/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 120)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throw new Error('Max value is 120')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 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D96F-A4AB-4647-BB82-7E4A3CED5F16}"/>
              </a:ext>
            </a:extLst>
          </p:cNvPr>
          <p:cNvSpPr txBox="1"/>
          <p:nvPr/>
        </p:nvSpPr>
        <p:spPr>
          <a:xfrm>
            <a:off x="5819374" y="4369063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propertyTypes3.html</a:t>
            </a:r>
          </a:p>
        </p:txBody>
      </p:sp>
    </p:spTree>
    <p:extLst>
      <p:ext uri="{BB962C8B-B14F-4D97-AF65-F5344CB8AC3E}">
        <p14:creationId xmlns:p14="http://schemas.microsoft.com/office/powerpoint/2010/main" val="386799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24309"/>
            <a:ext cx="7854616" cy="3742941"/>
          </a:xfrm>
        </p:spPr>
        <p:txBody>
          <a:bodyPr/>
          <a:lstStyle/>
          <a:p>
            <a:r>
              <a:rPr lang="en-GB" dirty="0"/>
              <a:t>You can also use properties in a functional component</a:t>
            </a:r>
          </a:p>
          <a:p>
            <a:pPr lvl="1"/>
            <a:r>
              <a:rPr lang="en-GB" dirty="0">
                <a:latin typeface="+mj-lt"/>
              </a:rPr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propertyTypes4.html</a:t>
            </a:r>
          </a:p>
          <a:p>
            <a:pPr lvl="2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define property types:</a:t>
            </a:r>
          </a:p>
          <a:p>
            <a:pPr lvl="1"/>
            <a:r>
              <a:rPr lang="en-GB" dirty="0"/>
              <a:t>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/>
              <a:t> field and specify prop types</a:t>
            </a:r>
          </a:p>
          <a:p>
            <a:pPr lvl="1"/>
            <a:r>
              <a:rPr lang="en-GB" dirty="0"/>
              <a:t>For required properties, append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isRequired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For optional properties, specify default in function sig</a:t>
            </a:r>
          </a:p>
          <a:p>
            <a:pPr lvl="2"/>
            <a:endParaRPr lang="en-GB" dirty="0"/>
          </a:p>
          <a:p>
            <a:r>
              <a:rPr lang="en-GB" dirty="0"/>
              <a:t>To define a custom validator, it's the same as for classes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7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3: State Management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Recap component properties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Fixed vs. mutable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in a class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in a functional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Complete examples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73100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Component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8645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pass properties into a component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(Ditto for functional components)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DCD01A7-217D-4DE8-9475-1EB508AE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391165"/>
            <a:ext cx="6367483" cy="1362394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render()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name,age,isWelsh,skills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this.props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return ( … some elements …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D43808-13BE-4D90-8CF5-BDD1736B372E}"/>
              </a:ext>
            </a:extLst>
          </p:cNvPr>
          <p:cNvCxnSpPr/>
          <p:nvPr/>
        </p:nvCxnSpPr>
        <p:spPr>
          <a:xfrm flipV="1">
            <a:off x="5735590" y="2179878"/>
            <a:ext cx="0" cy="3784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16">
            <a:extLst>
              <a:ext uri="{FF2B5EF4-FFF2-40B4-BE49-F238E27FC236}">
                <a16:creationId xmlns:a16="http://schemas.microsoft.com/office/drawing/2014/main" id="{75F9AACD-6053-4432-B3B6-FEEF8E1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704" y="2506416"/>
            <a:ext cx="2698845" cy="808396"/>
          </a:xfrm>
          <a:prstGeom prst="rect">
            <a:avLst/>
          </a:prstGeom>
          <a:solidFill>
            <a:srgbClr val="DBFFC9"/>
          </a:solidFill>
          <a:ln>
            <a:solidFill>
              <a:srgbClr val="00B050"/>
            </a:solidFill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name="John Evans"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age={21}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={true}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skills={[…]}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251864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Fixed Properties vs. Mutable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81257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Properties are immutable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can't change their values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if the component needs to hold mutable state?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add items to an array, update a timestamp, etc.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achieve mutable state in a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following slides for details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(Different techniques for class vs functional components)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3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Class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24309"/>
            <a:ext cx="7879140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class component, state is available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the constructor, set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+mj-lt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access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modify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69AA5-3EFD-8FCB-1EB8-B4FEF09762B8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stateSimple1.html</a:t>
            </a:r>
          </a:p>
        </p:txBody>
      </p:sp>
    </p:spTree>
    <p:extLst>
      <p:ext uri="{BB962C8B-B14F-4D97-AF65-F5344CB8AC3E}">
        <p14:creationId xmlns:p14="http://schemas.microsoft.com/office/powerpoint/2010/main" val="301278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functional component, you use a "state hook"</a:t>
            </a:r>
          </a:p>
          <a:p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dirty="0"/>
              <a:t>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stateVariable,updateFunc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sz="1400" dirty="0"/>
          </a:p>
          <a:p>
            <a:r>
              <a:rPr lang="en-GB" dirty="0"/>
              <a:t>To access state:</a:t>
            </a:r>
          </a:p>
          <a:p>
            <a:pPr lvl="1"/>
            <a:r>
              <a:rPr lang="en-GB" dirty="0"/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/>
          </a:p>
          <a:p>
            <a:r>
              <a:rPr lang="en-GB" dirty="0"/>
              <a:t>To modify state</a:t>
            </a:r>
          </a:p>
          <a:p>
            <a:pPr lvl="1"/>
            <a:r>
              <a:rPr lang="en-GB" dirty="0"/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CC89A-2B91-B092-2910-B674A8652D0D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stateSimple2.html</a:t>
            </a:r>
          </a:p>
        </p:txBody>
      </p:sp>
    </p:spTree>
    <p:extLst>
      <p:ext uri="{BB962C8B-B14F-4D97-AF65-F5344CB8AC3E}">
        <p14:creationId xmlns:p14="http://schemas.microsoft.com/office/powerpoint/2010/main" val="300073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complete examples of state management,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stateComplete1.html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(class components)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stateComplete2.html 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(functional components)	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0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305412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1:  Types for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Problem statement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Solution - React property types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How to specify property types</a:t>
            </a:r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Problem Statement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65430" cy="3742941"/>
          </a:xfrm>
        </p:spPr>
        <p:txBody>
          <a:bodyPr/>
          <a:lstStyle/>
          <a:p>
            <a:r>
              <a:rPr lang="en-GB" dirty="0"/>
              <a:t>JavaScript is a dynamically typed language</a:t>
            </a:r>
          </a:p>
          <a:p>
            <a:pPr lvl="1"/>
            <a:r>
              <a:rPr lang="en-GB" dirty="0"/>
              <a:t>There's no "compiler" to check that you've assigned the correct type of value to a variable</a:t>
            </a:r>
          </a:p>
          <a:p>
            <a:pPr lvl="1"/>
            <a:r>
              <a:rPr lang="en-GB" dirty="0"/>
              <a:t>The first you know about a type problem is when the app crashes!</a:t>
            </a:r>
          </a:p>
          <a:p>
            <a:pPr lvl="1"/>
            <a:endParaRPr lang="en-GB" dirty="0"/>
          </a:p>
          <a:p>
            <a:r>
              <a:rPr lang="en-GB" dirty="0"/>
              <a:t>This is unsatisfactory</a:t>
            </a:r>
          </a:p>
          <a:p>
            <a:pPr lvl="1"/>
            <a:r>
              <a:rPr lang="en-GB" dirty="0"/>
              <a:t>It makes your code potentially untrustworthy</a:t>
            </a:r>
          </a:p>
          <a:p>
            <a:pPr lvl="1"/>
            <a:r>
              <a:rPr lang="en-GB" dirty="0"/>
              <a:t>It puts a lot more pressure on your rigour during testing</a:t>
            </a:r>
          </a:p>
        </p:txBody>
      </p:sp>
    </p:spTree>
    <p:extLst>
      <p:ext uri="{BB962C8B-B14F-4D97-AF65-F5344CB8AC3E}">
        <p14:creationId xmlns:p14="http://schemas.microsoft.com/office/powerpoint/2010/main" val="32486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- React Property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724989" cy="3742941"/>
          </a:xfrm>
        </p:spPr>
        <p:txBody>
          <a:bodyPr/>
          <a:lstStyle/>
          <a:p>
            <a:r>
              <a:rPr lang="en-GB" dirty="0"/>
              <a:t>React allows you to specify the type for properties</a:t>
            </a: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React.PropTypes.number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React.PropTypes.string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React.PropTypes.bool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React.PropTypes.array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React.PropTypes.object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React.PropTypes.func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use these type flag, include the following script file:</a:t>
            </a:r>
          </a:p>
          <a:p>
            <a:pPr lvl="1"/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707607E4-7745-4B32-9499-5266A678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983" y="3941518"/>
            <a:ext cx="7022538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https://unpkg.com/prop-types/prop-types.js</a:t>
            </a:r>
          </a:p>
        </p:txBody>
      </p:sp>
    </p:spTree>
    <p:extLst>
      <p:ext uri="{BB962C8B-B14F-4D97-AF65-F5344CB8AC3E}">
        <p14:creationId xmlns:p14="http://schemas.microsoft.com/office/powerpoint/2010/main" val="318393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Specify Property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24309"/>
            <a:ext cx="7626892" cy="3742941"/>
          </a:xfrm>
        </p:spPr>
        <p:txBody>
          <a:bodyPr/>
          <a:lstStyle/>
          <a:p>
            <a:r>
              <a:rPr lang="en-GB" dirty="0"/>
              <a:t>When you define a component, specify the types for all its properties</a:t>
            </a:r>
          </a:p>
          <a:p>
            <a:pPr lvl="1"/>
            <a:r>
              <a:rPr lang="en-GB" dirty="0"/>
              <a:t>How to do this depends on how you define the component (class or functional component)</a:t>
            </a:r>
          </a:p>
          <a:p>
            <a:pPr lvl="1"/>
            <a:endParaRPr lang="en-GB" dirty="0"/>
          </a:p>
          <a:p>
            <a:r>
              <a:rPr lang="en-GB" dirty="0"/>
              <a:t>You can specify if a property is required/optional</a:t>
            </a:r>
          </a:p>
          <a:p>
            <a:pPr lvl="1"/>
            <a:r>
              <a:rPr lang="en-GB" dirty="0"/>
              <a:t>You can also specify default values for the optional ones</a:t>
            </a:r>
          </a:p>
          <a:p>
            <a:pPr lvl="1"/>
            <a:endParaRPr lang="en-GB" dirty="0"/>
          </a:p>
          <a:p>
            <a:r>
              <a:rPr lang="en-GB" dirty="0"/>
              <a:t>We'll investigate all these techniques in this chapter</a:t>
            </a:r>
          </a:p>
        </p:txBody>
      </p:sp>
    </p:spTree>
    <p:extLst>
      <p:ext uri="{BB962C8B-B14F-4D97-AF65-F5344CB8AC3E}">
        <p14:creationId xmlns:p14="http://schemas.microsoft.com/office/powerpoint/2010/main" val="9998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2: Working with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Properties in a class component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Specifying property types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Required props and defaults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custom validator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Properties in a functional comp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1031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Class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class, 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/>
              <a:t> field</a:t>
            </a:r>
          </a:p>
          <a:p>
            <a:pPr lvl="1"/>
            <a:r>
              <a:rPr lang="en-GB" dirty="0">
                <a:latin typeface="+mj-lt"/>
              </a:rPr>
              <a:t>Specify name and type for the component's properties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3411" y="2773324"/>
            <a:ext cx="1494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>
                <a:solidFill>
                  <a:srgbClr val="333399"/>
                </a:solidFill>
                <a:latin typeface="Lucida Console" panose="020B0609040504020204" pitchFamily="49" charset="0"/>
              </a:rPr>
              <a:t>propertyTypes1.html</a:t>
            </a:r>
            <a:endParaRPr lang="en-GB" sz="900" b="1">
              <a:solidFill>
                <a:srgbClr val="333399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A7C2766-C8A8-4363-BCAE-E000799F9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36144"/>
            <a:ext cx="6367483" cy="173172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C51F7-CD13-4F2E-A090-C8C5015C94E4}"/>
              </a:ext>
            </a:extLst>
          </p:cNvPr>
          <p:cNvSpPr txBox="1"/>
          <p:nvPr/>
        </p:nvSpPr>
        <p:spPr>
          <a:xfrm>
            <a:off x="5711708" y="31908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propertyTypes1.html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Specifying Required Props and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5F0E-4735-47CF-BE49-29E1D403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0" y="924309"/>
            <a:ext cx="7595361" cy="3742941"/>
          </a:xfrm>
        </p:spPr>
        <p:txBody>
          <a:bodyPr/>
          <a:lstStyle/>
          <a:p>
            <a:r>
              <a:rPr lang="en-GB" dirty="0"/>
              <a:t>You can specify if a property is required</a:t>
            </a:r>
          </a:p>
          <a:p>
            <a:pPr lvl="1"/>
            <a:r>
              <a:rPr lang="en-GB" dirty="0"/>
              <a:t>If a property is optional, you can specify a default value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79A52182-4149-4938-AB0C-9F8DF48F5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27503"/>
            <a:ext cx="6367483" cy="265505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Person extends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static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age: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false,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skills: []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5B134D-E854-4F1F-BADF-B81A1E711A43}"/>
              </a:ext>
            </a:extLst>
          </p:cNvPr>
          <p:cNvSpPr txBox="1"/>
          <p:nvPr/>
        </p:nvSpPr>
        <p:spPr>
          <a:xfrm>
            <a:off x="5711708" y="411137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propertyTypes2.html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(1 of 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a custom validator for a property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 regular expression pattern for postal codes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the allowed range of values for a number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the maximum number of elements in an array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example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3151</TotalTime>
  <Words>982</Words>
  <Application>Microsoft Office PowerPoint</Application>
  <PresentationFormat>On-screen Show (16:9)</PresentationFormat>
  <Paragraphs>199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Lucida Console</vt:lpstr>
      <vt:lpstr>Open Sans</vt:lpstr>
      <vt:lpstr>Standard_LiveLessons_2017</vt:lpstr>
      <vt:lpstr>Properties and State</vt:lpstr>
      <vt:lpstr>Section 1:  Types for Properties</vt:lpstr>
      <vt:lpstr>Problem Statement</vt:lpstr>
      <vt:lpstr>The Solution - React Property Types</vt:lpstr>
      <vt:lpstr>How to Specify Property Types</vt:lpstr>
      <vt:lpstr>Section 2: Working with Properties</vt:lpstr>
      <vt:lpstr>Properties in a Class Component</vt:lpstr>
      <vt:lpstr>Specifying Required Props and Defaults</vt:lpstr>
      <vt:lpstr>Defining a Custom Validator (1 of 2)</vt:lpstr>
      <vt:lpstr>Defining a Custom Validator (2 of 2)</vt:lpstr>
      <vt:lpstr>Properties in a Functional Component</vt:lpstr>
      <vt:lpstr>Section 3: State Management</vt:lpstr>
      <vt:lpstr>Recap Component Properties</vt:lpstr>
      <vt:lpstr>Fixed Properties vs. Mutable State</vt:lpstr>
      <vt:lpstr>State in a Class Component</vt:lpstr>
      <vt:lpstr>State in a Functional Component</vt:lpstr>
      <vt:lpstr>Complete Examples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117</cp:revision>
  <dcterms:created xsi:type="dcterms:W3CDTF">2015-09-28T19:52:00Z</dcterms:created>
  <dcterms:modified xsi:type="dcterms:W3CDTF">2022-09-03T05:08:31Z</dcterms:modified>
</cp:coreProperties>
</file>